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0"/>
  </p:notesMasterIdLst>
  <p:handoutMasterIdLst>
    <p:handoutMasterId r:id="rId11"/>
  </p:handoutMasterIdLst>
  <p:sldIdLst>
    <p:sldId id="270" r:id="rId2"/>
    <p:sldId id="271" r:id="rId3"/>
    <p:sldId id="280" r:id="rId4"/>
    <p:sldId id="272" r:id="rId5"/>
    <p:sldId id="281" r:id="rId6"/>
    <p:sldId id="282" r:id="rId7"/>
    <p:sldId id="283" r:id="rId8"/>
    <p:sldId id="273" r:id="rId9"/>
  </p:sldIdLst>
  <p:sldSz cx="12192000" cy="6858000"/>
  <p:notesSz cx="7315200" cy="96012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6" y="36"/>
      </p:cViewPr>
      <p:guideLst>
        <p:guide orient="horz" pos="2160"/>
        <p:guide pos="3840"/>
        <p:guide orient="horz" pos="3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2" d="100"/>
          <a:sy n="72" d="100"/>
        </p:scale>
        <p:origin x="414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midh Moreno Forero" userId="8b70c1037edfe07a" providerId="LiveId" clId="{604C7B22-15A0-4AD9-AB21-82EB258076D7}"/>
    <pc:docChg chg="undo custSel addSld delSld modSld sldOrd modNotesMaster modHandout">
      <pc:chgData name="Yamidh Moreno Forero" userId="8b70c1037edfe07a" providerId="LiveId" clId="{604C7B22-15A0-4AD9-AB21-82EB258076D7}" dt="2021-11-20T18:34:52.913" v="1024"/>
      <pc:docMkLst>
        <pc:docMk/>
      </pc:docMkLst>
      <pc:sldChg chg="del">
        <pc:chgData name="Yamidh Moreno Forero" userId="8b70c1037edfe07a" providerId="LiveId" clId="{604C7B22-15A0-4AD9-AB21-82EB258076D7}" dt="2021-11-20T17:53:41" v="0" actId="2696"/>
        <pc:sldMkLst>
          <pc:docMk/>
          <pc:sldMk cId="1074105314" sldId="278"/>
        </pc:sldMkLst>
      </pc:sldChg>
      <pc:sldChg chg="addSp delSp modSp new mod ord">
        <pc:chgData name="Yamidh Moreno Forero" userId="8b70c1037edfe07a" providerId="LiveId" clId="{604C7B22-15A0-4AD9-AB21-82EB258076D7}" dt="2021-11-20T18:07:26.135" v="307"/>
        <pc:sldMkLst>
          <pc:docMk/>
          <pc:sldMk cId="1225801725" sldId="281"/>
        </pc:sldMkLst>
        <pc:spChg chg="del">
          <ac:chgData name="Yamidh Moreno Forero" userId="8b70c1037edfe07a" providerId="LiveId" clId="{604C7B22-15A0-4AD9-AB21-82EB258076D7}" dt="2021-11-20T17:54:00.794" v="2" actId="478"/>
          <ac:spMkLst>
            <pc:docMk/>
            <pc:sldMk cId="1225801725" sldId="281"/>
            <ac:spMk id="2" creationId="{250A8002-87B9-4580-868B-9C69ED20B12C}"/>
          </ac:spMkLst>
        </pc:spChg>
        <pc:spChg chg="del">
          <ac:chgData name="Yamidh Moreno Forero" userId="8b70c1037edfe07a" providerId="LiveId" clId="{604C7B22-15A0-4AD9-AB21-82EB258076D7}" dt="2021-11-20T17:54:02.897" v="3" actId="478"/>
          <ac:spMkLst>
            <pc:docMk/>
            <pc:sldMk cId="1225801725" sldId="281"/>
            <ac:spMk id="3" creationId="{115F0B9D-C162-4D68-957B-D21182557C89}"/>
          </ac:spMkLst>
        </pc:spChg>
        <pc:spChg chg="add mod">
          <ac:chgData name="Yamidh Moreno Forero" userId="8b70c1037edfe07a" providerId="LiveId" clId="{604C7B22-15A0-4AD9-AB21-82EB258076D7}" dt="2021-11-20T18:02:32.018" v="167" actId="113"/>
          <ac:spMkLst>
            <pc:docMk/>
            <pc:sldMk cId="1225801725" sldId="281"/>
            <ac:spMk id="20" creationId="{F743FA62-164A-40F3-A1E1-DA86DD1798C7}"/>
          </ac:spMkLst>
        </pc:spChg>
        <pc:spChg chg="add mod">
          <ac:chgData name="Yamidh Moreno Forero" userId="8b70c1037edfe07a" providerId="LiveId" clId="{604C7B22-15A0-4AD9-AB21-82EB258076D7}" dt="2021-11-20T18:02:36.994" v="168" actId="113"/>
          <ac:spMkLst>
            <pc:docMk/>
            <pc:sldMk cId="1225801725" sldId="281"/>
            <ac:spMk id="21" creationId="{8406B3A9-7180-42D9-857E-A405D1DD5C18}"/>
          </ac:spMkLst>
        </pc:spChg>
        <pc:spChg chg="add mod">
          <ac:chgData name="Yamidh Moreno Forero" userId="8b70c1037edfe07a" providerId="LiveId" clId="{604C7B22-15A0-4AD9-AB21-82EB258076D7}" dt="2021-11-20T18:06:37.812" v="305" actId="20577"/>
          <ac:spMkLst>
            <pc:docMk/>
            <pc:sldMk cId="1225801725" sldId="281"/>
            <ac:spMk id="22" creationId="{82442E58-F6C5-4106-89F1-5DA60EFE2679}"/>
          </ac:spMkLst>
        </pc:spChg>
        <pc:spChg chg="add del mod">
          <ac:chgData name="Yamidh Moreno Forero" userId="8b70c1037edfe07a" providerId="LiveId" clId="{604C7B22-15A0-4AD9-AB21-82EB258076D7}" dt="2021-11-20T18:04:27.738" v="238" actId="478"/>
          <ac:spMkLst>
            <pc:docMk/>
            <pc:sldMk cId="1225801725" sldId="281"/>
            <ac:spMk id="23" creationId="{B642752A-B1D8-48F6-A406-D9EDD1352A84}"/>
          </ac:spMkLst>
        </pc:spChg>
        <pc:spChg chg="add mod">
          <ac:chgData name="Yamidh Moreno Forero" userId="8b70c1037edfe07a" providerId="LiveId" clId="{604C7B22-15A0-4AD9-AB21-82EB258076D7}" dt="2021-11-20T18:03:19.191" v="197" actId="113"/>
          <ac:spMkLst>
            <pc:docMk/>
            <pc:sldMk cId="1225801725" sldId="281"/>
            <ac:spMk id="24" creationId="{BEB7C2A5-D9A7-479D-A247-5517CBB7D1CF}"/>
          </ac:spMkLst>
        </pc:spChg>
        <pc:spChg chg="add mod">
          <ac:chgData name="Yamidh Moreno Forero" userId="8b70c1037edfe07a" providerId="LiveId" clId="{604C7B22-15A0-4AD9-AB21-82EB258076D7}" dt="2021-11-20T18:04:25.098" v="237" actId="1076"/>
          <ac:spMkLst>
            <pc:docMk/>
            <pc:sldMk cId="1225801725" sldId="281"/>
            <ac:spMk id="25" creationId="{E727D0ED-022A-460C-916E-2EEB340E8815}"/>
          </ac:spMkLst>
        </pc:spChg>
        <pc:spChg chg="add mod">
          <ac:chgData name="Yamidh Moreno Forero" userId="8b70c1037edfe07a" providerId="LiveId" clId="{604C7B22-15A0-4AD9-AB21-82EB258076D7}" dt="2021-11-20T18:02:45.295" v="170" actId="113"/>
          <ac:spMkLst>
            <pc:docMk/>
            <pc:sldMk cId="1225801725" sldId="281"/>
            <ac:spMk id="26" creationId="{C7343C19-4269-4984-ABC3-59E560708050}"/>
          </ac:spMkLst>
        </pc:spChg>
        <pc:spChg chg="add mod">
          <ac:chgData name="Yamidh Moreno Forero" userId="8b70c1037edfe07a" providerId="LiveId" clId="{604C7B22-15A0-4AD9-AB21-82EB258076D7}" dt="2021-11-20T18:06:11.884" v="270" actId="113"/>
          <ac:spMkLst>
            <pc:docMk/>
            <pc:sldMk cId="1225801725" sldId="281"/>
            <ac:spMk id="27" creationId="{D9B564B8-776B-4863-BC3B-E245D8DBEA8C}"/>
          </ac:spMkLst>
        </pc:spChg>
        <pc:spChg chg="add mod">
          <ac:chgData name="Yamidh Moreno Forero" userId="8b70c1037edfe07a" providerId="LiveId" clId="{604C7B22-15A0-4AD9-AB21-82EB258076D7}" dt="2021-11-20T18:04:51.102" v="242" actId="1076"/>
          <ac:spMkLst>
            <pc:docMk/>
            <pc:sldMk cId="1225801725" sldId="281"/>
            <ac:spMk id="29" creationId="{66F5F6DC-226B-4469-A96E-615EBB8CF46B}"/>
          </ac:spMkLst>
        </pc:spChg>
        <pc:picChg chg="add mod">
          <ac:chgData name="Yamidh Moreno Forero" userId="8b70c1037edfe07a" providerId="LiveId" clId="{604C7B22-15A0-4AD9-AB21-82EB258076D7}" dt="2021-11-20T17:56:59.710" v="31" actId="14100"/>
          <ac:picMkLst>
            <pc:docMk/>
            <pc:sldMk cId="1225801725" sldId="281"/>
            <ac:picMk id="5" creationId="{0BBF5DDC-6B51-415F-AE70-B68D5B7C1881}"/>
          </ac:picMkLst>
        </pc:picChg>
        <pc:picChg chg="add mod">
          <ac:chgData name="Yamidh Moreno Forero" userId="8b70c1037edfe07a" providerId="LiveId" clId="{604C7B22-15A0-4AD9-AB21-82EB258076D7}" dt="2021-11-20T17:57:25.567" v="37" actId="1076"/>
          <ac:picMkLst>
            <pc:docMk/>
            <pc:sldMk cId="1225801725" sldId="281"/>
            <ac:picMk id="7" creationId="{8CBB315C-DDF8-4649-BAB5-32E306320259}"/>
          </ac:picMkLst>
        </pc:picChg>
        <pc:picChg chg="add mod">
          <ac:chgData name="Yamidh Moreno Forero" userId="8b70c1037edfe07a" providerId="LiveId" clId="{604C7B22-15A0-4AD9-AB21-82EB258076D7}" dt="2021-11-20T17:57:16.621" v="35" actId="1076"/>
          <ac:picMkLst>
            <pc:docMk/>
            <pc:sldMk cId="1225801725" sldId="281"/>
            <ac:picMk id="9" creationId="{DE552309-6D21-45FF-A7E2-7B4436BE662C}"/>
          </ac:picMkLst>
        </pc:picChg>
        <pc:picChg chg="add mod">
          <ac:chgData name="Yamidh Moreno Forero" userId="8b70c1037edfe07a" providerId="LiveId" clId="{604C7B22-15A0-4AD9-AB21-82EB258076D7}" dt="2021-11-20T17:57:22.360" v="36" actId="1076"/>
          <ac:picMkLst>
            <pc:docMk/>
            <pc:sldMk cId="1225801725" sldId="281"/>
            <ac:picMk id="11" creationId="{35F4A25D-655E-45D4-AF76-649E315AF8DD}"/>
          </ac:picMkLst>
        </pc:picChg>
        <pc:picChg chg="add mod">
          <ac:chgData name="Yamidh Moreno Forero" userId="8b70c1037edfe07a" providerId="LiveId" clId="{604C7B22-15A0-4AD9-AB21-82EB258076D7}" dt="2021-11-20T17:57:11.986" v="34" actId="1076"/>
          <ac:picMkLst>
            <pc:docMk/>
            <pc:sldMk cId="1225801725" sldId="281"/>
            <ac:picMk id="13" creationId="{462D626D-7CCE-489D-8CEC-A4B6FDA4F0BF}"/>
          </ac:picMkLst>
        </pc:picChg>
        <pc:picChg chg="add del mod">
          <ac:chgData name="Yamidh Moreno Forero" userId="8b70c1037edfe07a" providerId="LiveId" clId="{604C7B22-15A0-4AD9-AB21-82EB258076D7}" dt="2021-11-20T18:05:19.786" v="259" actId="478"/>
          <ac:picMkLst>
            <pc:docMk/>
            <pc:sldMk cId="1225801725" sldId="281"/>
            <ac:picMk id="15" creationId="{65CBDE9B-D511-47E7-9EA4-7BEC2D09A3D0}"/>
          </ac:picMkLst>
        </pc:picChg>
        <pc:picChg chg="add mod">
          <ac:chgData name="Yamidh Moreno Forero" userId="8b70c1037edfe07a" providerId="LiveId" clId="{604C7B22-15A0-4AD9-AB21-82EB258076D7}" dt="2021-11-20T17:57:33.552" v="39" actId="14100"/>
          <ac:picMkLst>
            <pc:docMk/>
            <pc:sldMk cId="1225801725" sldId="281"/>
            <ac:picMk id="17" creationId="{6CB017CF-374F-4844-BD18-50A38C957072}"/>
          </ac:picMkLst>
        </pc:picChg>
        <pc:picChg chg="add mod">
          <ac:chgData name="Yamidh Moreno Forero" userId="8b70c1037edfe07a" providerId="LiveId" clId="{604C7B22-15A0-4AD9-AB21-82EB258076D7}" dt="2021-11-20T17:56:55.760" v="30" actId="1076"/>
          <ac:picMkLst>
            <pc:docMk/>
            <pc:sldMk cId="1225801725" sldId="281"/>
            <ac:picMk id="19" creationId="{B98441DF-6F95-490E-83A7-307A552158A2}"/>
          </ac:picMkLst>
        </pc:picChg>
        <pc:picChg chg="add del mod">
          <ac:chgData name="Yamidh Moreno Forero" userId="8b70c1037edfe07a" providerId="LiveId" clId="{604C7B22-15A0-4AD9-AB21-82EB258076D7}" dt="2021-11-20T18:04:33.780" v="240" actId="478"/>
          <ac:picMkLst>
            <pc:docMk/>
            <pc:sldMk cId="1225801725" sldId="281"/>
            <ac:picMk id="28" creationId="{1F47A72A-B9C5-45AF-967A-05CCF4A7363F}"/>
          </ac:picMkLst>
        </pc:picChg>
        <pc:picChg chg="add mod ord">
          <ac:chgData name="Yamidh Moreno Forero" userId="8b70c1037edfe07a" providerId="LiveId" clId="{604C7B22-15A0-4AD9-AB21-82EB258076D7}" dt="2021-11-20T18:05:55.688" v="264" actId="167"/>
          <ac:picMkLst>
            <pc:docMk/>
            <pc:sldMk cId="1225801725" sldId="281"/>
            <ac:picMk id="31" creationId="{0D80AD04-8873-4333-B9E3-E028AD22ADB0}"/>
          </ac:picMkLst>
        </pc:picChg>
      </pc:sldChg>
      <pc:sldChg chg="addSp delSp modSp new mod">
        <pc:chgData name="Yamidh Moreno Forero" userId="8b70c1037edfe07a" providerId="LiveId" clId="{604C7B22-15A0-4AD9-AB21-82EB258076D7}" dt="2021-11-20T18:34:05.579" v="1023" actId="1076"/>
        <pc:sldMkLst>
          <pc:docMk/>
          <pc:sldMk cId="4261983591" sldId="282"/>
        </pc:sldMkLst>
        <pc:spChg chg="del">
          <ac:chgData name="Yamidh Moreno Forero" userId="8b70c1037edfe07a" providerId="LiveId" clId="{604C7B22-15A0-4AD9-AB21-82EB258076D7}" dt="2021-11-20T18:07:40.708" v="309" actId="478"/>
          <ac:spMkLst>
            <pc:docMk/>
            <pc:sldMk cId="4261983591" sldId="282"/>
            <ac:spMk id="2" creationId="{134A671C-7B61-46D1-BC75-FEFF12C07B5C}"/>
          </ac:spMkLst>
        </pc:spChg>
        <pc:spChg chg="del">
          <ac:chgData name="Yamidh Moreno Forero" userId="8b70c1037edfe07a" providerId="LiveId" clId="{604C7B22-15A0-4AD9-AB21-82EB258076D7}" dt="2021-11-20T18:07:42.599" v="310" actId="478"/>
          <ac:spMkLst>
            <pc:docMk/>
            <pc:sldMk cId="4261983591" sldId="282"/>
            <ac:spMk id="3" creationId="{3ACBE1C4-B09F-4219-A000-C675688DEA15}"/>
          </ac:spMkLst>
        </pc:spChg>
        <pc:spChg chg="add mod">
          <ac:chgData name="Yamidh Moreno Forero" userId="8b70c1037edfe07a" providerId="LiveId" clId="{604C7B22-15A0-4AD9-AB21-82EB258076D7}" dt="2021-11-20T18:14:43.266" v="596" actId="255"/>
          <ac:spMkLst>
            <pc:docMk/>
            <pc:sldMk cId="4261983591" sldId="282"/>
            <ac:spMk id="13" creationId="{EF73F139-559D-4175-8728-C6BB6D24DD04}"/>
          </ac:spMkLst>
        </pc:spChg>
        <pc:spChg chg="add mod">
          <ac:chgData name="Yamidh Moreno Forero" userId="8b70c1037edfe07a" providerId="LiveId" clId="{604C7B22-15A0-4AD9-AB21-82EB258076D7}" dt="2021-11-20T18:31:46.217" v="955" actId="20577"/>
          <ac:spMkLst>
            <pc:docMk/>
            <pc:sldMk cId="4261983591" sldId="282"/>
            <ac:spMk id="15" creationId="{3C06BC67-6238-4B2C-B096-FBA6A22B4035}"/>
          </ac:spMkLst>
        </pc:spChg>
        <pc:graphicFrameChg chg="add mod modGraphic">
          <ac:chgData name="Yamidh Moreno Forero" userId="8b70c1037edfe07a" providerId="LiveId" clId="{604C7B22-15A0-4AD9-AB21-82EB258076D7}" dt="2021-11-20T18:34:05.579" v="1023" actId="1076"/>
          <ac:graphicFrameMkLst>
            <pc:docMk/>
            <pc:sldMk cId="4261983591" sldId="282"/>
            <ac:graphicFrameMk id="14" creationId="{82E83F67-061D-4234-92C7-C59CA9489CC5}"/>
          </ac:graphicFrameMkLst>
        </pc:graphicFrameChg>
        <pc:picChg chg="add mod">
          <ac:chgData name="Yamidh Moreno Forero" userId="8b70c1037edfe07a" providerId="LiveId" clId="{604C7B22-15A0-4AD9-AB21-82EB258076D7}" dt="2021-11-20T18:14:28.146" v="594" actId="1076"/>
          <ac:picMkLst>
            <pc:docMk/>
            <pc:sldMk cId="4261983591" sldId="282"/>
            <ac:picMk id="5" creationId="{E5DA6EF4-D49E-4E13-AC28-3424BF6F5DE2}"/>
          </ac:picMkLst>
        </pc:picChg>
        <pc:picChg chg="add mod">
          <ac:chgData name="Yamidh Moreno Forero" userId="8b70c1037edfe07a" providerId="LiveId" clId="{604C7B22-15A0-4AD9-AB21-82EB258076D7}" dt="2021-11-20T18:14:28.146" v="594" actId="1076"/>
          <ac:picMkLst>
            <pc:docMk/>
            <pc:sldMk cId="4261983591" sldId="282"/>
            <ac:picMk id="7" creationId="{5DB004B1-52FC-4E3E-90AB-FD959D59ED25}"/>
          </ac:picMkLst>
        </pc:picChg>
        <pc:picChg chg="add mod">
          <ac:chgData name="Yamidh Moreno Forero" userId="8b70c1037edfe07a" providerId="LiveId" clId="{604C7B22-15A0-4AD9-AB21-82EB258076D7}" dt="2021-11-20T18:14:28.146" v="594" actId="1076"/>
          <ac:picMkLst>
            <pc:docMk/>
            <pc:sldMk cId="4261983591" sldId="282"/>
            <ac:picMk id="9" creationId="{6C784589-C0EA-46E5-81F4-0F657DF923AF}"/>
          </ac:picMkLst>
        </pc:picChg>
        <pc:picChg chg="add mod">
          <ac:chgData name="Yamidh Moreno Forero" userId="8b70c1037edfe07a" providerId="LiveId" clId="{604C7B22-15A0-4AD9-AB21-82EB258076D7}" dt="2021-11-20T18:14:28.146" v="594" actId="1076"/>
          <ac:picMkLst>
            <pc:docMk/>
            <pc:sldMk cId="4261983591" sldId="282"/>
            <ac:picMk id="11" creationId="{DB9CECEA-072F-44B7-A188-556FBB550429}"/>
          </ac:picMkLst>
        </pc:picChg>
      </pc:sldChg>
      <pc:sldChg chg="addSp delSp modSp new mod">
        <pc:chgData name="Yamidh Moreno Forero" userId="8b70c1037edfe07a" providerId="LiveId" clId="{604C7B22-15A0-4AD9-AB21-82EB258076D7}" dt="2021-11-20T18:31:25.781" v="943" actId="1076"/>
        <pc:sldMkLst>
          <pc:docMk/>
          <pc:sldMk cId="1140972769" sldId="283"/>
        </pc:sldMkLst>
        <pc:spChg chg="del">
          <ac:chgData name="Yamidh Moreno Forero" userId="8b70c1037edfe07a" providerId="LiveId" clId="{604C7B22-15A0-4AD9-AB21-82EB258076D7}" dt="2021-11-20T18:19:15.755" v="729" actId="478"/>
          <ac:spMkLst>
            <pc:docMk/>
            <pc:sldMk cId="1140972769" sldId="283"/>
            <ac:spMk id="2" creationId="{DCF580E4-7F7F-4C35-BFDD-2477F8D1E990}"/>
          </ac:spMkLst>
        </pc:spChg>
        <pc:spChg chg="del">
          <ac:chgData name="Yamidh Moreno Forero" userId="8b70c1037edfe07a" providerId="LiveId" clId="{604C7B22-15A0-4AD9-AB21-82EB258076D7}" dt="2021-11-20T18:19:17.222" v="730" actId="478"/>
          <ac:spMkLst>
            <pc:docMk/>
            <pc:sldMk cId="1140972769" sldId="283"/>
            <ac:spMk id="3" creationId="{0C158DD8-3992-4AEA-B14C-D2F33704C395}"/>
          </ac:spMkLst>
        </pc:spChg>
        <pc:spChg chg="add mod">
          <ac:chgData name="Yamidh Moreno Forero" userId="8b70c1037edfe07a" providerId="LiveId" clId="{604C7B22-15A0-4AD9-AB21-82EB258076D7}" dt="2021-11-20T18:28:41.271" v="844" actId="1076"/>
          <ac:spMkLst>
            <pc:docMk/>
            <pc:sldMk cId="1140972769" sldId="283"/>
            <ac:spMk id="20" creationId="{8F3238DE-E084-4717-A7E5-6584C506BCC2}"/>
          </ac:spMkLst>
        </pc:spChg>
        <pc:spChg chg="add mod">
          <ac:chgData name="Yamidh Moreno Forero" userId="8b70c1037edfe07a" providerId="LiveId" clId="{604C7B22-15A0-4AD9-AB21-82EB258076D7}" dt="2021-11-20T18:29:10.460" v="859" actId="14100"/>
          <ac:spMkLst>
            <pc:docMk/>
            <pc:sldMk cId="1140972769" sldId="283"/>
            <ac:spMk id="21" creationId="{50C77EFD-ABBB-4B53-B3CB-61A74F85ECBF}"/>
          </ac:spMkLst>
        </pc:spChg>
        <pc:spChg chg="add mod">
          <ac:chgData name="Yamidh Moreno Forero" userId="8b70c1037edfe07a" providerId="LiveId" clId="{604C7B22-15A0-4AD9-AB21-82EB258076D7}" dt="2021-11-20T18:29:38.335" v="900" actId="14100"/>
          <ac:spMkLst>
            <pc:docMk/>
            <pc:sldMk cId="1140972769" sldId="283"/>
            <ac:spMk id="22" creationId="{46E3E6C7-A236-410A-8141-4B8D4408B03E}"/>
          </ac:spMkLst>
        </pc:spChg>
        <pc:spChg chg="add mod">
          <ac:chgData name="Yamidh Moreno Forero" userId="8b70c1037edfe07a" providerId="LiveId" clId="{604C7B22-15A0-4AD9-AB21-82EB258076D7}" dt="2021-11-20T18:30:10.176" v="925" actId="14100"/>
          <ac:spMkLst>
            <pc:docMk/>
            <pc:sldMk cId="1140972769" sldId="283"/>
            <ac:spMk id="23" creationId="{3626BE72-B49F-48A3-856B-4F8F58F34767}"/>
          </ac:spMkLst>
        </pc:spChg>
        <pc:spChg chg="add mod">
          <ac:chgData name="Yamidh Moreno Forero" userId="8b70c1037edfe07a" providerId="LiveId" clId="{604C7B22-15A0-4AD9-AB21-82EB258076D7}" dt="2021-11-20T18:31:25.781" v="943" actId="1076"/>
          <ac:spMkLst>
            <pc:docMk/>
            <pc:sldMk cId="1140972769" sldId="283"/>
            <ac:spMk id="24" creationId="{0F88375C-1D73-407F-9670-DE4FB1894212}"/>
          </ac:spMkLst>
        </pc:sp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5" creationId="{A78CC8B6-9216-412E-A9F8-D14CA837210B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7" creationId="{B9A49404-A624-4C63-AB11-EDE27ABE95E3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9" creationId="{8F7F3191-57D9-4E91-9F22-5ABE3D7A34FA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11" creationId="{4A6A812A-C6B1-42EB-999F-19461D7D981A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13" creationId="{DEA1DB61-91F8-44B6-8FBF-D72FD03E96E7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15" creationId="{55576F4D-79EF-41CD-85FC-05B3F8B199EB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17" creationId="{095FBA75-E7F1-49AF-960D-D7FCAD2984B7}"/>
          </ac:picMkLst>
        </pc:picChg>
        <pc:picChg chg="add mod">
          <ac:chgData name="Yamidh Moreno Forero" userId="8b70c1037edfe07a" providerId="LiveId" clId="{604C7B22-15A0-4AD9-AB21-82EB258076D7}" dt="2021-11-20T18:27:32.240" v="796" actId="1076"/>
          <ac:picMkLst>
            <pc:docMk/>
            <pc:sldMk cId="1140972769" sldId="283"/>
            <ac:picMk id="19" creationId="{86E330DD-97C1-4DCA-94EC-EBE13BB75173}"/>
          </ac:picMkLst>
        </pc:picChg>
      </pc:sldChg>
    </pc:docChg>
  </pc:docChgLst>
  <pc:docChgLst>
    <pc:chgData name="Yamidh Moreno Forero" userId="8b70c1037edfe07a" providerId="LiveId" clId="{649849AC-75AF-4D81-A946-E2E44A293C35}"/>
    <pc:docChg chg="custSel delSld modSld">
      <pc:chgData name="Yamidh Moreno Forero" userId="8b70c1037edfe07a" providerId="LiveId" clId="{649849AC-75AF-4D81-A946-E2E44A293C35}" dt="2021-02-03T15:52:56.823" v="125" actId="14100"/>
      <pc:docMkLst>
        <pc:docMk/>
      </pc:docMkLst>
      <pc:sldChg chg="addSp delSp modSp mod">
        <pc:chgData name="Yamidh Moreno Forero" userId="8b70c1037edfe07a" providerId="LiveId" clId="{649849AC-75AF-4D81-A946-E2E44A293C35}" dt="2021-02-03T15:52:56.823" v="125" actId="14100"/>
        <pc:sldMkLst>
          <pc:docMk/>
          <pc:sldMk cId="2289298588" sldId="270"/>
        </pc:sldMkLst>
        <pc:picChg chg="add mod modCrop">
          <ac:chgData name="Yamidh Moreno Forero" userId="8b70c1037edfe07a" providerId="LiveId" clId="{649849AC-75AF-4D81-A946-E2E44A293C35}" dt="2021-02-03T15:52:56.823" v="125" actId="14100"/>
          <ac:picMkLst>
            <pc:docMk/>
            <pc:sldMk cId="2289298588" sldId="270"/>
            <ac:picMk id="3" creationId="{29A7AC7A-E2AC-4D26-9D34-F508D49FD122}"/>
          </ac:picMkLst>
        </pc:picChg>
        <pc:picChg chg="del">
          <ac:chgData name="Yamidh Moreno Forero" userId="8b70c1037edfe07a" providerId="LiveId" clId="{649849AC-75AF-4D81-A946-E2E44A293C35}" dt="2021-02-03T15:52:05.052" v="116" actId="478"/>
          <ac:picMkLst>
            <pc:docMk/>
            <pc:sldMk cId="2289298588" sldId="270"/>
            <ac:picMk id="6" creationId="{00000000-0000-0000-0000-000000000000}"/>
          </ac:picMkLst>
        </pc:picChg>
      </pc:sldChg>
      <pc:sldChg chg="addSp delSp modSp mod">
        <pc:chgData name="Yamidh Moreno Forero" userId="8b70c1037edfe07a" providerId="LiveId" clId="{649849AC-75AF-4D81-A946-E2E44A293C35}" dt="2021-02-03T15:51:38.942" v="115" actId="14100"/>
        <pc:sldMkLst>
          <pc:docMk/>
          <pc:sldMk cId="1749661913" sldId="272"/>
        </pc:sldMkLst>
        <pc:picChg chg="add mod">
          <ac:chgData name="Yamidh Moreno Forero" userId="8b70c1037edfe07a" providerId="LiveId" clId="{649849AC-75AF-4D81-A946-E2E44A293C35}" dt="2021-02-03T15:51:38.942" v="115" actId="14100"/>
          <ac:picMkLst>
            <pc:docMk/>
            <pc:sldMk cId="1749661913" sldId="272"/>
            <ac:picMk id="3" creationId="{F8AE66BE-9CA8-43C3-B06B-7CE9FC9C2A76}"/>
          </ac:picMkLst>
        </pc:picChg>
        <pc:picChg chg="del">
          <ac:chgData name="Yamidh Moreno Forero" userId="8b70c1037edfe07a" providerId="LiveId" clId="{649849AC-75AF-4D81-A946-E2E44A293C35}" dt="2021-02-03T15:51:14.013" v="106" actId="478"/>
          <ac:picMkLst>
            <pc:docMk/>
            <pc:sldMk cId="1749661913" sldId="272"/>
            <ac:picMk id="5" creationId="{00000000-0000-0000-0000-000000000000}"/>
          </ac:picMkLst>
        </pc:picChg>
      </pc:sldChg>
      <pc:sldChg chg="del">
        <pc:chgData name="Yamidh Moreno Forero" userId="8b70c1037edfe07a" providerId="LiveId" clId="{649849AC-75AF-4D81-A946-E2E44A293C35}" dt="2021-02-03T15:48:15.499" v="0" actId="2696"/>
        <pc:sldMkLst>
          <pc:docMk/>
          <pc:sldMk cId="2060696588" sldId="277"/>
        </pc:sldMkLst>
      </pc:sldChg>
      <pc:sldChg chg="addSp delSp modSp mod">
        <pc:chgData name="Yamidh Moreno Forero" userId="8b70c1037edfe07a" providerId="LiveId" clId="{649849AC-75AF-4D81-A946-E2E44A293C35}" dt="2021-02-03T15:51:04.262" v="105" actId="1076"/>
        <pc:sldMkLst>
          <pc:docMk/>
          <pc:sldMk cId="1074105314" sldId="278"/>
        </pc:sldMkLst>
        <pc:picChg chg="del">
          <ac:chgData name="Yamidh Moreno Forero" userId="8b70c1037edfe07a" providerId="LiveId" clId="{649849AC-75AF-4D81-A946-E2E44A293C35}" dt="2021-02-03T15:50:10.168" v="100" actId="478"/>
          <ac:picMkLst>
            <pc:docMk/>
            <pc:sldMk cId="1074105314" sldId="278"/>
            <ac:picMk id="3" creationId="{00000000-0000-0000-0000-000000000000}"/>
          </ac:picMkLst>
        </pc:picChg>
        <pc:picChg chg="add mod">
          <ac:chgData name="Yamidh Moreno Forero" userId="8b70c1037edfe07a" providerId="LiveId" clId="{649849AC-75AF-4D81-A946-E2E44A293C35}" dt="2021-02-03T15:51:04.262" v="105" actId="1076"/>
          <ac:picMkLst>
            <pc:docMk/>
            <pc:sldMk cId="1074105314" sldId="278"/>
            <ac:picMk id="6" creationId="{19C87BA7-03AD-4527-8ED9-95737F1C6B29}"/>
          </ac:picMkLst>
        </pc:picChg>
      </pc:sldChg>
      <pc:sldChg chg="del">
        <pc:chgData name="Yamidh Moreno Forero" userId="8b70c1037edfe07a" providerId="LiveId" clId="{649849AC-75AF-4D81-A946-E2E44A293C35}" dt="2021-02-03T15:48:20.428" v="1" actId="2696"/>
        <pc:sldMkLst>
          <pc:docMk/>
          <pc:sldMk cId="120300440" sldId="279"/>
        </pc:sldMkLst>
      </pc:sldChg>
      <pc:sldChg chg="modSp mod">
        <pc:chgData name="Yamidh Moreno Forero" userId="8b70c1037edfe07a" providerId="LiveId" clId="{649849AC-75AF-4D81-A946-E2E44A293C35}" dt="2021-02-03T15:49:40.058" v="99" actId="20577"/>
        <pc:sldMkLst>
          <pc:docMk/>
          <pc:sldMk cId="652809357" sldId="280"/>
        </pc:sldMkLst>
        <pc:spChg chg="mod">
          <ac:chgData name="Yamidh Moreno Forero" userId="8b70c1037edfe07a" providerId="LiveId" clId="{649849AC-75AF-4D81-A946-E2E44A293C35}" dt="2021-02-03T15:49:40.058" v="99" actId="20577"/>
          <ac:spMkLst>
            <pc:docMk/>
            <pc:sldMk cId="652809357" sldId="280"/>
            <ac:spMk id="3" creationId="{00000000-0000-0000-0000-000000000000}"/>
          </ac:spMkLst>
        </pc:spChg>
      </pc:sldChg>
    </pc:docChg>
  </pc:docChgLst>
  <pc:docChgLst>
    <pc:chgData name="Yamidh Moreno Forero" userId="8b70c1037edfe07a" providerId="LiveId" clId="{B6FCB31B-407A-4B61-BB8E-DFF662F52FBC}"/>
    <pc:docChg chg="custSel modSld">
      <pc:chgData name="Yamidh Moreno Forero" userId="8b70c1037edfe07a" providerId="LiveId" clId="{B6FCB31B-407A-4B61-BB8E-DFF662F52FBC}" dt="2021-04-30T22:46:44.255" v="2" actId="27636"/>
      <pc:docMkLst>
        <pc:docMk/>
      </pc:docMkLst>
      <pc:sldChg chg="mod modShow">
        <pc:chgData name="Yamidh Moreno Forero" userId="8b70c1037edfe07a" providerId="LiveId" clId="{B6FCB31B-407A-4B61-BB8E-DFF662F52FBC}" dt="2021-04-30T22:44:59.161" v="0" actId="729"/>
        <pc:sldMkLst>
          <pc:docMk/>
          <pc:sldMk cId="1074105314" sldId="278"/>
        </pc:sldMkLst>
      </pc:sldChg>
      <pc:sldChg chg="modSp mod">
        <pc:chgData name="Yamidh Moreno Forero" userId="8b70c1037edfe07a" providerId="LiveId" clId="{B6FCB31B-407A-4B61-BB8E-DFF662F52FBC}" dt="2021-04-30T22:46:44.255" v="2" actId="27636"/>
        <pc:sldMkLst>
          <pc:docMk/>
          <pc:sldMk cId="652809357" sldId="280"/>
        </pc:sldMkLst>
        <pc:spChg chg="mod">
          <ac:chgData name="Yamidh Moreno Forero" userId="8b70c1037edfe07a" providerId="LiveId" clId="{B6FCB31B-407A-4B61-BB8E-DFF662F52FBC}" dt="2021-04-30T22:46:44.255" v="2" actId="27636"/>
          <ac:spMkLst>
            <pc:docMk/>
            <pc:sldMk cId="652809357" sldId="28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DCD325D1-81DF-45D1-8E1A-D3725864B17F}" type="datetime1">
              <a:rPr lang="es-ES" smtClean="0"/>
              <a:t>20/11/2021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686B2D29-8AC0-4FB1-933D-AD24ECC4354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3540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FDB13D17-9E25-44E1-B8B3-62759E93251F}" type="datetime1">
              <a:rPr lang="es-ES" noProof="0" smtClean="0"/>
              <a:t>20/11/2021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3FA2C895-EB1C-4157-9E46-0DF3298BA9C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67668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819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FA2C895-EB1C-4157-9E46-0DF3298BA9C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823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FA2C895-EB1C-4157-9E46-0DF3298BA9C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963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81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983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bg>
      <p:bgPr>
        <a:gradFill rotWithShape="1">
          <a:gsLst>
            <a:gs pos="0">
              <a:schemeClr val="bg2"/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/>
          <p:cNvGrpSpPr/>
          <p:nvPr/>
        </p:nvGrpSpPr>
        <p:grpSpPr bwMode="invGray"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upo 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upo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ángulo 114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6" name="Rectángulo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7" name="Rectángulo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71" name="Grupo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ángulo 84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6" name="Rectángulo 85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4" name="Rectángulo 11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73" name="Grupo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ángulo 77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79" name="Rectángulo 78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1" name="Rectángulo 80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sp>
            <p:nvSpPr>
              <p:cNvPr id="75" name="Rectángulo 74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76" name="Rectángulo 75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77" name="Rectángulo 76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</p:grpSp>
        <p:sp>
          <p:nvSpPr>
            <p:cNvPr id="45" name="Forma libre 44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8" name="Forma libre 47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9" name="Forma libre 48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1" name="Forma libre 50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2" name="Forma libre 51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3" name="Hexágono 52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4" name="Hexágono 53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5" name="Hexágono 54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6" name="Hexágono 55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7" name="Hexágono 56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8" name="Forma libre 57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9" name="Hexágono 58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0" name="Hexágono 59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1" name="Hexágono 60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2" name="Hexágono 61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3" name="Hexágono 62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4" name="Hexágono 63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5" name="Hexágono 64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6" name="Hexágono 65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7" name="Hexágono 66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8" name="Forma libre 67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9" name="Forma libre 68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</p:grpSp>
      <p:sp>
        <p:nvSpPr>
          <p:cNvPr id="46" name="Rectángulo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50" name="Rectángulo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89" name="Rectángulo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47" name="Rectángulo 46"/>
          <p:cNvSpPr/>
          <p:nvPr/>
        </p:nvSpPr>
        <p:spPr bwMode="ltGray"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8" name="Marcador de posición de imagen 7" descr="Marcador de posición vacío para agregar una imagen. Haga clic en el marcador de posición y seleccione la imagen que quiera agregar"/>
          <p:cNvSpPr>
            <a:spLocks noGrp="1"/>
          </p:cNvSpPr>
          <p:nvPr>
            <p:ph type="pic" sz="quarter" idx="13" hasCustomPrompt="1"/>
          </p:nvPr>
        </p:nvSpPr>
        <p:spPr>
          <a:xfrm>
            <a:off x="1195939" y="2695635"/>
            <a:ext cx="4414838" cy="3551578"/>
          </a:xfrm>
        </p:spPr>
        <p:txBody>
          <a:bodyPr rtlCol="0"/>
          <a:lstStyle>
            <a:lvl1pPr marL="68580" indent="0">
              <a:buNone/>
              <a:defRPr/>
            </a:lvl1pPr>
          </a:lstStyle>
          <a:p>
            <a:pPr rtl="0"/>
            <a:r>
              <a:rPr lang="es-ES" noProof="0" dirty="0"/>
              <a:t>Inserte la foto del producto aquí.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 rtlCol="0"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fld id="{7BF30D4E-280F-4C00-8C7E-4699C5C71E32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354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C8C025-CDEA-41F6-B679-555BF9E2513D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573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rtlCol="0" anchor="ctr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6B7462-D3FE-48FB-861C-97186F63B015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812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129A76-8886-4649-BA89-8B073DA27D79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38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rtlCol="0" anchor="b"/>
          <a:lstStyle>
            <a:lvl1pPr algn="l">
              <a:defRPr sz="4000" b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rtlCol="0"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510B65-6520-4FDD-ABCF-32310F99FEF2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930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posición de contenido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1" name="Marcador de posición de contenido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904E6D-F9BC-474E-8EBD-CF0863509F54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694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89600" y="2316009"/>
            <a:ext cx="4561200" cy="63976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92000" y="2316010"/>
            <a:ext cx="4561200" cy="63976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2D4C90-8986-4A92-A912-724AE3168C37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41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599A5D-B69F-4BAF-87DA-6CC1784EB110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822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ED3856-5DB5-4113-8260-CF958E31DBF0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921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/>
          <p:cNvGrpSpPr/>
          <p:nvPr/>
        </p:nvGrpSpPr>
        <p:grpSpPr bwMode="invGray"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upo 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upo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ángulo 83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5" name="Rectángulo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6" name="Rectángulo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73" name="Grupo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ángulo 80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2" name="Rectángulo 81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3" name="Rectángulo 82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74" name="Grupo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ángulo 77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79" name="Rectángulo 78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0" name="Rectángulo 79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sp>
            <p:nvSpPr>
              <p:cNvPr id="75" name="Rectángulo 74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76" name="Rectángulo 75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77" name="Rectángulo 76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</p:grpSp>
        <p:sp>
          <p:nvSpPr>
            <p:cNvPr id="47" name="Forma libre 46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8" name="Forma libre 47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9" name="Forma libre 48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0" name="Forma libre 49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1" name="Forma libre 50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2" name="Hexágono 51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3" name="Hexágono 52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4" name="Hexágono 53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5" name="Hexágono 54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6" name="Hexágono 55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9" name="Forma libre 58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0" name="Hexágono 59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2" name="Hexágono 61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3" name="Hexágono 62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4" name="Hexágono 63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5" name="Hexágono 64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6" name="Hexágono 65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7" name="Hexágono 66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8" name="Hexágono 67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9" name="Hexágono 68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0" name="Forma libre 69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1" name="Forma libre 70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</p:grpSp>
      <p:sp>
        <p:nvSpPr>
          <p:cNvPr id="46" name="Rectángulo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57" name="Rectángulo 56"/>
          <p:cNvSpPr/>
          <p:nvPr/>
        </p:nvSpPr>
        <p:spPr bwMode="ltGray"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58" name="Rectángulo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61" name="Rectángulo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 rtlCol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 rtlCol="0">
            <a:normAutofit/>
          </a:bodyPr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F9EB2A-7DB6-402B-AF32-4D59AE4B5144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119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/>
          <p:cNvGrpSpPr/>
          <p:nvPr/>
        </p:nvGrpSpPr>
        <p:grpSpPr bwMode="invGray"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upo 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upo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ángulo 86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8" name="Rectángulo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9" name="Rectángulo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76" name="Grupo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ángulo 83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5" name="Rectángulo 84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6" name="Rectángulo 85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77" name="Grupo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ángulo 80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2" name="Rectángulo 81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83" name="Rectángulo 82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sp>
            <p:nvSpPr>
              <p:cNvPr id="78" name="Rectángulo 77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79" name="Rectángulo 78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80" name="Rectángulo 79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</p:grpSp>
        <p:sp>
          <p:nvSpPr>
            <p:cNvPr id="46" name="Forma libre 45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7" name="Forma libre 46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8" name="Forma libre 47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9" name="Forma libre 48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0" name="Forma libre 49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1" name="Hexágono 50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2" name="Hexágono 51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0" name="Hexágono 59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1" name="Hexágono 60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2" name="Hexágono 61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3" name="Forma libre 62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4" name="Hexágono 63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5" name="Hexágono 64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6" name="Hexágono 65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7" name="Hexágono 66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8" name="Hexágono 67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9" name="Hexágono 68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0" name="Hexágono 69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1" name="Hexágono 70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2" name="Hexágono 71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3" name="Forma libre 72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74" name="Forma libre 73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</p:grpSp>
      <p:sp>
        <p:nvSpPr>
          <p:cNvPr id="94" name="Rectángulo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101" name="Rectángulo 100"/>
          <p:cNvSpPr/>
          <p:nvPr/>
        </p:nvSpPr>
        <p:spPr bwMode="ltGray"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102" name="Rectángulo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105" name="Rectángulo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 rtlCol="0">
            <a:normAutofit/>
          </a:bodyPr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65DBFE-8634-413D-88F4-99D77E75249B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921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/>
          <p:cNvGrpSpPr/>
          <p:nvPr/>
        </p:nvGrpSpPr>
        <p:grpSpPr bwMode="invGray">
          <a:xfrm>
            <a:off x="-506608" y="0"/>
            <a:ext cx="13243109" cy="6858000"/>
            <a:chOff x="-382404" y="0"/>
            <a:chExt cx="9932332" cy="6858000"/>
          </a:xfrm>
        </p:grpSpPr>
        <p:grpSp>
          <p:nvGrpSpPr>
            <p:cNvPr id="43" name="Grupo 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upo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ángulo 112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4" name="Rectángulo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5" name="Rectángulo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102" name="Grupo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ángulo 109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1" name="Rectángulo 110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12" name="Rectángulo 111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grpSp>
            <p:nvGrpSpPr>
              <p:cNvPr id="103" name="Grupo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ángulo 106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08" name="Rectángulo 107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  <p:sp>
              <p:nvSpPr>
                <p:cNvPr id="109" name="Rectángulo 108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ES" sz="1800" noProof="0" dirty="0"/>
                </a:p>
              </p:txBody>
            </p:sp>
          </p:grpSp>
          <p:sp>
            <p:nvSpPr>
              <p:cNvPr id="104" name="Rectángulo 103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105" name="Rectángulo 104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  <p:sp>
            <p:nvSpPr>
              <p:cNvPr id="106" name="Rectángulo 105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800" noProof="0" dirty="0"/>
              </a:p>
            </p:txBody>
          </p:sp>
        </p:grpSp>
        <p:sp>
          <p:nvSpPr>
            <p:cNvPr id="44" name="Forma libre 43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5" name="Forma libre 44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6" name="Forma libre 45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7" name="Forma libre 46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49" name="Forma libre 48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0" name="Hexágono 49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1" name="Hexágono 50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2" name="Hexágono 51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3" name="Hexágono 52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4" name="Hexágono 53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5" name="Forma libre 54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6" name="Hexágono 55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7" name="Hexágono 56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8" name="Hexágono 57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59" name="Hexágono 58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60" name="Hexágono 59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95" name="Hexágono 94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96" name="Hexágono 95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97" name="Hexágono 96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98" name="Hexágono 97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99" name="Forma libre 98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  <p:sp>
          <p:nvSpPr>
            <p:cNvPr id="100" name="Forma libre 99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800" noProof="0" dirty="0"/>
            </a:p>
          </p:txBody>
        </p:sp>
      </p:grpSp>
      <p:sp>
        <p:nvSpPr>
          <p:cNvPr id="66" name="Rectángulo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70" name="Rectángulo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71" name="Rectángulo 70"/>
          <p:cNvSpPr/>
          <p:nvPr/>
        </p:nvSpPr>
        <p:spPr bwMode="ltGray"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39097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  <a:p>
            <a:pPr lvl="5" rtl="0"/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EFEFE"/>
                </a:solidFill>
              </a:defRPr>
            </a:lvl1pPr>
          </a:lstStyle>
          <a:p>
            <a:pPr rtl="0"/>
            <a:fld id="{401CF334-2D5C-4859-84A6-CA7E6E43FAEB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EFEFE"/>
                </a:solidFill>
              </a:defRPr>
            </a:lvl1pPr>
          </a:lstStyle>
          <a:p>
            <a:pPr rtl="0"/>
            <a:fld id="{9C7AD01D-B6E3-47D5-A6AF-C3E2E7857B4E}" type="datetime1">
              <a:rPr lang="es-ES" noProof="0" smtClean="0"/>
              <a:t>20/11/2021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0855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75054" indent="-28575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892808" indent="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864" userDrawn="1">
          <p15:clr>
            <a:srgbClr val="F26B43"/>
          </p15:clr>
        </p15:guide>
        <p15:guide id="3" pos="6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517216" y="231821"/>
            <a:ext cx="4413071" cy="540912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   EDIFICIO SCALA 74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2743" t="14744" r="34394" b="18178"/>
          <a:stretch/>
        </p:blipFill>
        <p:spPr>
          <a:xfrm>
            <a:off x="772731" y="502277"/>
            <a:ext cx="4723422" cy="54205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88" y="6076215"/>
            <a:ext cx="10187299" cy="579170"/>
          </a:xfrm>
          <a:prstGeom prst="rect">
            <a:avLst/>
          </a:prstGeom>
        </p:spPr>
      </p:pic>
      <p:pic>
        <p:nvPicPr>
          <p:cNvPr id="3" name="Imagen 2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29A7AC7A-E2AC-4D26-9D34-F508D49FD1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53"/>
          <a:stretch/>
        </p:blipFill>
        <p:spPr>
          <a:xfrm>
            <a:off x="7115105" y="772733"/>
            <a:ext cx="3287401" cy="53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556437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LOCALIZACIÓN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391320" y="1918952"/>
            <a:ext cx="9390977" cy="3335628"/>
          </a:xfrm>
        </p:spPr>
        <p:txBody>
          <a:bodyPr rtlCol="0">
            <a:normAutofit/>
          </a:bodyPr>
          <a:lstStyle/>
          <a:p>
            <a:pPr marL="68580" indent="0" algn="just">
              <a:buNone/>
            </a:pPr>
            <a:r>
              <a:rPr lang="es-ES" sz="2000" b="1" dirty="0"/>
              <a:t>Scala 74 </a:t>
            </a:r>
            <a:r>
              <a:rPr lang="es-ES" sz="2000" dirty="0"/>
              <a:t>es un proyecto de vivienda Localizado al noroccidente de la ciudad de Bogotá en el sector los Pinos del Barrio Florencia y</a:t>
            </a:r>
            <a:r>
              <a:rPr lang="es-MX" sz="2000" dirty="0"/>
              <a:t> rodeado de vías de gran importancia como la Av. Ciudad de Cali, LA calle 72 y un corredor vial de gran importancia como es la calle 80, </a:t>
            </a:r>
            <a:r>
              <a:rPr lang="es-ES" sz="2000" dirty="0"/>
              <a:t>la cual cuenta con servicio de </a:t>
            </a:r>
            <a:r>
              <a:rPr lang="es-ES" sz="2000" dirty="0" err="1"/>
              <a:t>transmilenio</a:t>
            </a:r>
            <a:r>
              <a:rPr lang="es-ES" sz="2000" dirty="0"/>
              <a:t>. garantizando una excelente movilidad a todos los sitios de la ciudad.</a:t>
            </a:r>
          </a:p>
          <a:p>
            <a:pPr marL="68580" indent="0" algn="just">
              <a:buNone/>
            </a:pPr>
            <a:endParaRPr lang="es-ES" sz="2000" dirty="0"/>
          </a:p>
          <a:p>
            <a:pPr marL="68580" indent="0" algn="just">
              <a:buNone/>
            </a:pPr>
            <a:r>
              <a:rPr lang="es-ES" sz="2000" dirty="0"/>
              <a:t>El edificio Scala 74 esta concebido con la finalidad de generar una vivienda que ofrezca confort en un lugar céntrico y estratégico de la ciudad, a un excelente precio.</a:t>
            </a:r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0011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1320" y="744329"/>
            <a:ext cx="9366325" cy="556437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DESCRIPCIÓN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391320" y="1815921"/>
            <a:ext cx="9390977" cy="4378817"/>
          </a:xfrm>
        </p:spPr>
        <p:txBody>
          <a:bodyPr rtlCol="0">
            <a:normAutofit/>
          </a:bodyPr>
          <a:lstStyle/>
          <a:p>
            <a:pPr marL="68580" indent="0" algn="just">
              <a:buNone/>
            </a:pPr>
            <a:r>
              <a:rPr lang="es-ES" sz="2200" b="1" dirty="0"/>
              <a:t>Scala 74 </a:t>
            </a:r>
            <a:r>
              <a:rPr lang="es-MX" sz="1600" dirty="0"/>
              <a:t>Se desarrolla en un edificio de 5 pisos con </a:t>
            </a:r>
            <a:r>
              <a:rPr lang="es-MX" sz="1600" b="1" dirty="0"/>
              <a:t>ASCENSOR</a:t>
            </a:r>
            <a:r>
              <a:rPr lang="es-MX" sz="1600" dirty="0"/>
              <a:t>. En el primer piso está ubicada la zona de parqueaderos, depósitos y acceso peatonal. Actualmente tenemos disponibles los siguientes apartamentos:</a:t>
            </a:r>
          </a:p>
          <a:p>
            <a:pPr marL="68580" indent="0" algn="just">
              <a:buNone/>
            </a:pPr>
            <a:endParaRPr lang="es-MX" sz="1600" dirty="0"/>
          </a:p>
          <a:p>
            <a:pPr marL="68580" indent="0" algn="just">
              <a:buNone/>
            </a:pPr>
            <a:r>
              <a:rPr lang="es-MX" sz="1600" b="1" dirty="0"/>
              <a:t>TIPO A- 50.96 M2 - Exterior</a:t>
            </a:r>
            <a:r>
              <a:rPr lang="es-MX" sz="1600" dirty="0"/>
              <a:t> : Apartamento que consta de Sala comedor, balcón, cocina tipo americano, zona de ropas, 2 alcobas con opción de tercera alcoba o estudio, baño en alcoba  principal y baño auxiliar.</a:t>
            </a:r>
          </a:p>
          <a:p>
            <a:pPr marL="68580" indent="0" algn="just">
              <a:buNone/>
            </a:pPr>
            <a:r>
              <a:rPr lang="es-MX" sz="1600" b="1" dirty="0"/>
              <a:t>Especificaciones: 1.</a:t>
            </a:r>
            <a:r>
              <a:rPr lang="es-MX" sz="1600" dirty="0"/>
              <a:t>Pisos en madera laminada en sala, comedor y alcobas; </a:t>
            </a:r>
            <a:r>
              <a:rPr lang="es-MX" sz="1600" b="1" dirty="0"/>
              <a:t>2</a:t>
            </a:r>
            <a:r>
              <a:rPr lang="es-MX" sz="1600" dirty="0"/>
              <a:t>.Pisos en cerámica para baños, cocinas y zona de ropas; </a:t>
            </a:r>
            <a:r>
              <a:rPr lang="es-MX" sz="1600" b="1" dirty="0"/>
              <a:t>3.</a:t>
            </a:r>
            <a:r>
              <a:rPr lang="es-MX" sz="1600" dirty="0"/>
              <a:t> muros enchapados en cerámica para la cabina de las duchas ( altura 1.80 mts)  y salpicaderos de cocinas; los demás muros se entregan estucados y pintados. </a:t>
            </a:r>
            <a:r>
              <a:rPr lang="es-MX" sz="1600" b="1" dirty="0"/>
              <a:t>4. </a:t>
            </a:r>
            <a:r>
              <a:rPr lang="es-MX" sz="1600" dirty="0"/>
              <a:t>Puertas, cocinas y closets  en MDF. </a:t>
            </a:r>
            <a:r>
              <a:rPr lang="es-MX" sz="1600" b="1" dirty="0"/>
              <a:t>5. </a:t>
            </a:r>
            <a:r>
              <a:rPr lang="es-MX" sz="1600" dirty="0"/>
              <a:t>Mesón en Granito Ref. </a:t>
            </a:r>
            <a:r>
              <a:rPr lang="es-MX" sz="1600" dirty="0" err="1"/>
              <a:t>Jasped</a:t>
            </a:r>
            <a:r>
              <a:rPr lang="es-MX" sz="1600" dirty="0"/>
              <a:t> Brown. </a:t>
            </a:r>
            <a:r>
              <a:rPr lang="es-MX" sz="1600" b="1" dirty="0"/>
              <a:t>6. </a:t>
            </a:r>
            <a:r>
              <a:rPr lang="es-MX" sz="1600" dirty="0"/>
              <a:t>Aparatos cocina: Estufa de sobreponer a gas en acero inoxidable y campana extractora. </a:t>
            </a:r>
            <a:r>
              <a:rPr lang="es-MX" sz="1600" b="1" dirty="0"/>
              <a:t>7. </a:t>
            </a:r>
            <a:r>
              <a:rPr lang="es-MX" sz="1600" dirty="0"/>
              <a:t>Aparatos baños: combo Sanitario y lavamanos </a:t>
            </a:r>
            <a:r>
              <a:rPr lang="es-MX" sz="1600" dirty="0" err="1"/>
              <a:t>Avanti</a:t>
            </a:r>
            <a:r>
              <a:rPr lang="es-MX" sz="1600" dirty="0"/>
              <a:t> o similar. Grifería </a:t>
            </a:r>
            <a:r>
              <a:rPr lang="es-MX" sz="1600" dirty="0" err="1"/>
              <a:t>Gricol</a:t>
            </a:r>
            <a:r>
              <a:rPr lang="es-MX" sz="1600" dirty="0"/>
              <a:t> con mezclador de 8” para lavaplatos, lavadora y ducha. Lavadero en plástico.</a:t>
            </a:r>
            <a:endParaRPr lang="es-MX" sz="1600" b="1" dirty="0"/>
          </a:p>
          <a:p>
            <a:pPr marL="68580" indent="0" algn="just">
              <a:buNone/>
            </a:pPr>
            <a:endParaRPr lang="es-MX" sz="1600" b="1" dirty="0"/>
          </a:p>
          <a:p>
            <a:pPr marL="68580" indent="0" algn="just">
              <a:buNone/>
            </a:pPr>
            <a:endParaRPr lang="es-MX" sz="1200" b="1" dirty="0"/>
          </a:p>
          <a:p>
            <a:pPr marL="68580" indent="0" algn="just">
              <a:buNone/>
            </a:pPr>
            <a:endParaRPr lang="es-ES" sz="1600" b="1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  <a:p>
            <a:pPr marL="68580" indent="0" algn="just">
              <a:buNone/>
            </a:pPr>
            <a:endParaRPr lang="es-ES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58" y="5728068"/>
            <a:ext cx="1018729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134" t="21463" r="41516" b="58083"/>
          <a:stretch/>
        </p:blipFill>
        <p:spPr>
          <a:xfrm>
            <a:off x="881068" y="4584880"/>
            <a:ext cx="3820474" cy="15841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38983" y="1697555"/>
            <a:ext cx="2905320" cy="517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u="sng" dirty="0"/>
              <a:t>TIPO A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38983" y="2337676"/>
            <a:ext cx="2905320" cy="517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4400" b="1" dirty="0">
                <a:solidFill>
                  <a:schemeClr val="tx1"/>
                </a:solidFill>
              </a:rPr>
              <a:t>50.96 M2</a:t>
            </a:r>
          </a:p>
          <a:p>
            <a:r>
              <a:rPr lang="es-ES" dirty="0">
                <a:solidFill>
                  <a:schemeClr val="tx1"/>
                </a:solidFill>
              </a:rPr>
              <a:t>Área Construida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038983" y="3720455"/>
            <a:ext cx="3987927" cy="980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7200" dirty="0">
                <a:solidFill>
                  <a:schemeClr val="tx1"/>
                </a:solidFill>
              </a:rPr>
              <a:t>2</a:t>
            </a:r>
            <a:r>
              <a:rPr lang="es-ES" sz="14400" b="1" dirty="0">
                <a:solidFill>
                  <a:schemeClr val="tx1"/>
                </a:solidFill>
              </a:rPr>
              <a:t> </a:t>
            </a:r>
            <a:r>
              <a:rPr lang="es-ES" sz="7200" dirty="0">
                <a:solidFill>
                  <a:schemeClr val="tx1"/>
                </a:solidFill>
              </a:rPr>
              <a:t>habitaciones </a:t>
            </a:r>
            <a:r>
              <a:rPr lang="es-ES" sz="4200" dirty="0">
                <a:solidFill>
                  <a:schemeClr val="tx1"/>
                </a:solidFill>
              </a:rPr>
              <a:t>(opción tercera alcoba</a:t>
            </a:r>
            <a:r>
              <a:rPr lang="es-ES" sz="72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7200" dirty="0">
                <a:solidFill>
                  <a:schemeClr val="tx1"/>
                </a:solidFill>
              </a:rPr>
              <a:t>2 baños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7200" dirty="0">
                <a:solidFill>
                  <a:schemeClr val="tx1"/>
                </a:solidFill>
              </a:rPr>
              <a:t>Cocina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7200" dirty="0">
                <a:solidFill>
                  <a:schemeClr val="tx1"/>
                </a:solidFill>
              </a:rPr>
              <a:t>Z. Ropas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7200" dirty="0">
                <a:solidFill>
                  <a:schemeClr val="tx1"/>
                </a:solidFill>
              </a:rPr>
              <a:t>Sala Comedor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7200" dirty="0">
                <a:solidFill>
                  <a:schemeClr val="tx1"/>
                </a:solidFill>
              </a:rPr>
              <a:t>Balcón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83" y="689600"/>
            <a:ext cx="800806" cy="91963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83" y="5879395"/>
            <a:ext cx="10187299" cy="579170"/>
          </a:xfrm>
          <a:prstGeom prst="rect">
            <a:avLst/>
          </a:prstGeom>
        </p:spPr>
      </p:pic>
      <p:pic>
        <p:nvPicPr>
          <p:cNvPr id="3" name="Imagen 2" descr="Pantalla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AE66BE-9CA8-43C3-B06B-7CE9FC9C2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621" y="828675"/>
            <a:ext cx="7667130" cy="50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0D80AD04-8873-4333-B9E3-E028AD22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3714750"/>
            <a:ext cx="2286000" cy="304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BF5DDC-6B51-415F-AE70-B68D5B7C1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568325"/>
            <a:ext cx="2286000" cy="304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CBB315C-DDF8-4649-BAB5-32E306320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0" y="3714750"/>
            <a:ext cx="2286000" cy="304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552309-6D21-45FF-A7E2-7B4436BE6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3714750"/>
            <a:ext cx="2286000" cy="304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5F4A25D-655E-45D4-AF76-649E315AF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050" y="568325"/>
            <a:ext cx="2286000" cy="304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2D626D-7CCE-489D-8CEC-A4B6FDA4F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3714750"/>
            <a:ext cx="2286000" cy="304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CB017CF-374F-4844-BD18-50A38C957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900" y="568325"/>
            <a:ext cx="2286000" cy="304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98441DF-6F95-490E-83A7-307A55215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500" y="568325"/>
            <a:ext cx="2286000" cy="3048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743FA62-164A-40F3-A1E1-DA86DD1798C7}"/>
              </a:ext>
            </a:extLst>
          </p:cNvPr>
          <p:cNvSpPr txBox="1"/>
          <p:nvPr/>
        </p:nvSpPr>
        <p:spPr>
          <a:xfrm>
            <a:off x="723900" y="3283982"/>
            <a:ext cx="2286000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COCINA CON BARRA AUXILIAR</a:t>
            </a:r>
            <a:endParaRPr lang="es-CO" sz="10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406B3A9-7180-42D9-857E-A405D1DD5C18}"/>
              </a:ext>
            </a:extLst>
          </p:cNvPr>
          <p:cNvSpPr txBox="1"/>
          <p:nvPr/>
        </p:nvSpPr>
        <p:spPr>
          <a:xfrm>
            <a:off x="3238500" y="3283983"/>
            <a:ext cx="2286001" cy="2516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ALCOBA 2</a:t>
            </a:r>
            <a:endParaRPr lang="es-CO" sz="1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2442E58-F6C5-4106-89F1-5DA60EFE2679}"/>
              </a:ext>
            </a:extLst>
          </p:cNvPr>
          <p:cNvSpPr txBox="1"/>
          <p:nvPr/>
        </p:nvSpPr>
        <p:spPr>
          <a:xfrm>
            <a:off x="5724526" y="3287040"/>
            <a:ext cx="2295524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SALA COMEDOR Y BALCÓN</a:t>
            </a:r>
            <a:endParaRPr lang="es-CO" sz="1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EB7C2A5-D9A7-479D-A247-5517CBB7D1CF}"/>
              </a:ext>
            </a:extLst>
          </p:cNvPr>
          <p:cNvSpPr txBox="1"/>
          <p:nvPr/>
        </p:nvSpPr>
        <p:spPr>
          <a:xfrm>
            <a:off x="723900" y="6357382"/>
            <a:ext cx="2285999" cy="250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SALA COMEDOR</a:t>
            </a:r>
            <a:endParaRPr lang="es-CO" sz="10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727D0ED-022A-460C-916E-2EEB340E8815}"/>
              </a:ext>
            </a:extLst>
          </p:cNvPr>
          <p:cNvSpPr txBox="1"/>
          <p:nvPr/>
        </p:nvSpPr>
        <p:spPr>
          <a:xfrm>
            <a:off x="3238501" y="6365261"/>
            <a:ext cx="2285999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ESTUDIO O 3ERA ALCOBA</a:t>
            </a:r>
            <a:endParaRPr lang="es-CO" sz="10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7343C19-4269-4984-ABC3-59E560708050}"/>
              </a:ext>
            </a:extLst>
          </p:cNvPr>
          <p:cNvSpPr txBox="1"/>
          <p:nvPr/>
        </p:nvSpPr>
        <p:spPr>
          <a:xfrm>
            <a:off x="8343900" y="3290311"/>
            <a:ext cx="2285999" cy="250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ALCOBA PRINCIPAL</a:t>
            </a:r>
            <a:endParaRPr lang="es-CO" sz="100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9B564B8-776B-4863-BC3B-E245D8DBEA8C}"/>
              </a:ext>
            </a:extLst>
          </p:cNvPr>
          <p:cNvSpPr txBox="1"/>
          <p:nvPr/>
        </p:nvSpPr>
        <p:spPr>
          <a:xfrm>
            <a:off x="8343900" y="6357382"/>
            <a:ext cx="2285999" cy="250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BAÑO ALCOBA PRINCIPAL</a:t>
            </a:r>
            <a:endParaRPr lang="es-CO" sz="1000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6F5F6DC-226B-4469-A96E-615EBB8CF46B}"/>
              </a:ext>
            </a:extLst>
          </p:cNvPr>
          <p:cNvSpPr txBox="1"/>
          <p:nvPr/>
        </p:nvSpPr>
        <p:spPr>
          <a:xfrm>
            <a:off x="5753100" y="6365261"/>
            <a:ext cx="2285999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ESTUDIO O 3ERA ALCOBA</a:t>
            </a:r>
            <a:endParaRPr lang="es-CO" sz="1000" b="1" dirty="0"/>
          </a:p>
        </p:txBody>
      </p:sp>
    </p:spTree>
    <p:extLst>
      <p:ext uri="{BB962C8B-B14F-4D97-AF65-F5344CB8AC3E}">
        <p14:creationId xmlns:p14="http://schemas.microsoft.com/office/powerpoint/2010/main" val="12258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DA6EF4-D49E-4E13-AC28-3424BF6F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918" y="817880"/>
            <a:ext cx="2104390" cy="28058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B004B1-52FC-4E3E-90AB-FD959D59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82" y="817880"/>
            <a:ext cx="2104391" cy="28058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784589-C0EA-46E5-81F4-0F657DF92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7" y="817880"/>
            <a:ext cx="2104392" cy="28058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B9CECEA-072F-44B7-A188-556FBB550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60" y="817880"/>
            <a:ext cx="2104390" cy="280585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F73F139-559D-4175-8728-C6BB6D24DD04}"/>
              </a:ext>
            </a:extLst>
          </p:cNvPr>
          <p:cNvSpPr txBox="1"/>
          <p:nvPr/>
        </p:nvSpPr>
        <p:spPr>
          <a:xfrm>
            <a:off x="1381760" y="3860264"/>
            <a:ext cx="9428479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68580" indent="0" algn="just">
              <a:buNone/>
            </a:pPr>
            <a:r>
              <a:rPr lang="es-ES" sz="2000" b="1" dirty="0"/>
              <a:t>Scala 74 </a:t>
            </a:r>
            <a:r>
              <a:rPr lang="es-MX" sz="1400" b="1" dirty="0"/>
              <a:t>tiene disponibles los apartamentos 201, 401 y 501, los cuales incluyen un parqueadero en zona común asignado de uso exclusivo y un depósito para cada uno de estos tres apartamentos.</a:t>
            </a:r>
            <a:endParaRPr lang="es-MX" sz="1400" dirty="0"/>
          </a:p>
        </p:txBody>
      </p:sp>
      <p:graphicFrame>
        <p:nvGraphicFramePr>
          <p:cNvPr id="14" name="Tabla 14">
            <a:extLst>
              <a:ext uri="{FF2B5EF4-FFF2-40B4-BE49-F238E27FC236}">
                <a16:creationId xmlns:a16="http://schemas.microsoft.com/office/drawing/2014/main" id="{82E83F67-061D-4234-92C7-C59CA9489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85366"/>
              </p:ext>
            </p:extLst>
          </p:nvPr>
        </p:nvGraphicFramePr>
        <p:xfrm>
          <a:off x="2097408" y="4712345"/>
          <a:ext cx="8235948" cy="15849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058987">
                  <a:extLst>
                    <a:ext uri="{9D8B030D-6E8A-4147-A177-3AD203B41FA5}">
                      <a16:colId xmlns:a16="http://schemas.microsoft.com/office/drawing/2014/main" val="1174467943"/>
                    </a:ext>
                  </a:extLst>
                </a:gridCol>
                <a:gridCol w="2058987">
                  <a:extLst>
                    <a:ext uri="{9D8B030D-6E8A-4147-A177-3AD203B41FA5}">
                      <a16:colId xmlns:a16="http://schemas.microsoft.com/office/drawing/2014/main" val="1067380694"/>
                    </a:ext>
                  </a:extLst>
                </a:gridCol>
                <a:gridCol w="2058987">
                  <a:extLst>
                    <a:ext uri="{9D8B030D-6E8A-4147-A177-3AD203B41FA5}">
                      <a16:colId xmlns:a16="http://schemas.microsoft.com/office/drawing/2014/main" val="4279346001"/>
                    </a:ext>
                  </a:extLst>
                </a:gridCol>
                <a:gridCol w="2058987">
                  <a:extLst>
                    <a:ext uri="{9D8B030D-6E8A-4147-A177-3AD203B41FA5}">
                      <a16:colId xmlns:a16="http://schemas.microsoft.com/office/drawing/2014/main" val="2200478307"/>
                    </a:ext>
                  </a:extLst>
                </a:gridCol>
              </a:tblGrid>
              <a:tr h="47940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Apartamentos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Parqueadero Asignado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Depósito Asignado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VALOR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984259"/>
                  </a:ext>
                </a:extLst>
              </a:tr>
              <a:tr h="334711">
                <a:tc>
                  <a:txBody>
                    <a:bodyPr/>
                    <a:lstStyle/>
                    <a:p>
                      <a:r>
                        <a:rPr lang="es-MX" sz="1600" dirty="0"/>
                        <a:t>Apartamento 201 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3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$ 223.500.000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204127"/>
                  </a:ext>
                </a:extLst>
              </a:tr>
              <a:tr h="334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Apartamento 401 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3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$ 228.500.000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307682"/>
                  </a:ext>
                </a:extLst>
              </a:tr>
              <a:tr h="334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Apartamento 501 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2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4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$ 231.000.000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37423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3C06BC67-6238-4B2C-B096-FBA6A22B4035}"/>
              </a:ext>
            </a:extLst>
          </p:cNvPr>
          <p:cNvSpPr txBox="1"/>
          <p:nvPr/>
        </p:nvSpPr>
        <p:spPr>
          <a:xfrm>
            <a:off x="7393305" y="91440"/>
            <a:ext cx="2286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b="1" dirty="0"/>
              <a:t>DISPONIBLES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2619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78CC8B6-9216-412E-A9F8-D14CA8372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09" y="3552614"/>
            <a:ext cx="1932941" cy="25772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A49404-A624-4C63-AB11-EDE27ABE9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24" y="851745"/>
            <a:ext cx="1932940" cy="25772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7F3191-57D9-4E91-9F22-5ABE3D7A3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059" y="851745"/>
            <a:ext cx="1932941" cy="25772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6A812A-C6B1-42EB-999F-19461D7D9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895" y="851743"/>
            <a:ext cx="1932942" cy="25772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EA1DB61-91F8-44B6-8FBF-D72FD03E9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896" y="3552613"/>
            <a:ext cx="1932941" cy="25772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5576F4D-79EF-41CD-85FC-05B3F8B19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222" y="3552612"/>
            <a:ext cx="1932942" cy="25772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95FBA75-E7F1-49AF-960D-D7FCAD2984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0905" y="3552612"/>
            <a:ext cx="1932942" cy="25772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6E330DD-97C1-4DCA-94EC-EBE13BB75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6617" y="851743"/>
            <a:ext cx="1932942" cy="257725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F3238DE-E084-4717-A7E5-6584C506BCC2}"/>
              </a:ext>
            </a:extLst>
          </p:cNvPr>
          <p:cNvSpPr txBox="1"/>
          <p:nvPr/>
        </p:nvSpPr>
        <p:spPr>
          <a:xfrm>
            <a:off x="1927222" y="5898886"/>
            <a:ext cx="1932942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ASCENSOR- 6 PERSONAS</a:t>
            </a:r>
            <a:endParaRPr lang="es-CO" sz="10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0C77EFD-ABBB-4B53-B3CB-61A74F85ECBF}"/>
              </a:ext>
            </a:extLst>
          </p:cNvPr>
          <p:cNvSpPr txBox="1"/>
          <p:nvPr/>
        </p:nvSpPr>
        <p:spPr>
          <a:xfrm>
            <a:off x="4151310" y="5891266"/>
            <a:ext cx="1956440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TERRAZA BBQ</a:t>
            </a:r>
            <a:endParaRPr lang="es-CO" sz="1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6E3E6C7-A236-410A-8141-4B8D4408B03E}"/>
              </a:ext>
            </a:extLst>
          </p:cNvPr>
          <p:cNvSpPr txBox="1"/>
          <p:nvPr/>
        </p:nvSpPr>
        <p:spPr>
          <a:xfrm>
            <a:off x="6398895" y="5785405"/>
            <a:ext cx="195644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TANQUE SUBTERRANEO Y EQUIPO DE PRESIÓN</a:t>
            </a:r>
            <a:endParaRPr lang="es-CO" sz="1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26BE72-B49F-48A3-856B-4F8F58F34767}"/>
              </a:ext>
            </a:extLst>
          </p:cNvPr>
          <p:cNvSpPr txBox="1"/>
          <p:nvPr/>
        </p:nvSpPr>
        <p:spPr>
          <a:xfrm>
            <a:off x="8536305" y="5886894"/>
            <a:ext cx="1908175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sz="1000" b="1" dirty="0"/>
              <a:t>PARQUEADEROS 1ER PISO</a:t>
            </a:r>
            <a:endParaRPr lang="es-CO" sz="1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F88375C-1D73-407F-9670-DE4FB1894212}"/>
              </a:ext>
            </a:extLst>
          </p:cNvPr>
          <p:cNvSpPr txBox="1"/>
          <p:nvPr/>
        </p:nvSpPr>
        <p:spPr>
          <a:xfrm>
            <a:off x="7393305" y="91440"/>
            <a:ext cx="2286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MX" b="1" dirty="0"/>
              <a:t>ZONAS COMUNES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1409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102" t="17209" r="29643" b="23107"/>
          <a:stretch/>
        </p:blipFill>
        <p:spPr>
          <a:xfrm>
            <a:off x="1181716" y="970021"/>
            <a:ext cx="6593984" cy="5115242"/>
          </a:xfrm>
          <a:prstGeom prst="rect">
            <a:avLst/>
          </a:prstGeom>
        </p:spPr>
      </p:pic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7933386" y="2646342"/>
            <a:ext cx="3734873" cy="1422240"/>
          </a:xfrm>
        </p:spPr>
        <p:txBody>
          <a:bodyPr rtlCol="0">
            <a:normAutofit fontScale="40000" lnSpcReduction="20000"/>
          </a:bodyPr>
          <a:lstStyle/>
          <a:p>
            <a:pPr marL="68580" lvl="0" indent="0" rtl="0">
              <a:buNone/>
            </a:pPr>
            <a:r>
              <a:rPr lang="es-ES" sz="3000" b="1" dirty="0"/>
              <a:t>Sala de Negocios</a:t>
            </a:r>
          </a:p>
          <a:p>
            <a:pPr marL="68580" lvl="0" indent="0" rtl="0">
              <a:buNone/>
            </a:pPr>
            <a:endParaRPr lang="es-ES" sz="1500" b="1" dirty="0"/>
          </a:p>
          <a:p>
            <a:pPr lvl="0" rtl="0"/>
            <a:r>
              <a:rPr lang="es-ES" sz="2800" dirty="0"/>
              <a:t>Diagonal 74ª No 86-45 Barrio Florencia</a:t>
            </a:r>
          </a:p>
          <a:p>
            <a:pPr lvl="0" rtl="0"/>
            <a:r>
              <a:rPr lang="es-ES" sz="2800" dirty="0"/>
              <a:t>Agende su cita:</a:t>
            </a:r>
          </a:p>
          <a:p>
            <a:pPr lvl="0" rtl="0"/>
            <a:r>
              <a:rPr lang="es-ES" sz="2800" dirty="0"/>
              <a:t>Teléfonos:  3108039271</a:t>
            </a:r>
          </a:p>
          <a:p>
            <a:pPr marL="68580" lvl="0" indent="0" rtl="0">
              <a:buNone/>
            </a:pPr>
            <a:r>
              <a:rPr lang="es-ES" sz="2800" dirty="0"/>
              <a:t>                            3138870429 </a:t>
            </a:r>
          </a:p>
          <a:p>
            <a:pPr marL="68580" lvl="0" indent="0" rtl="0">
              <a:buNone/>
            </a:pPr>
            <a:r>
              <a:rPr lang="es-ES" sz="2800" dirty="0"/>
              <a:t>                            3124784425</a:t>
            </a:r>
          </a:p>
          <a:p>
            <a:pPr lvl="0" rtl="0"/>
            <a:r>
              <a:rPr lang="es-ES" sz="2800" dirty="0"/>
              <a:t>E-mail:   ventas@coprain.com</a:t>
            </a:r>
          </a:p>
          <a:p>
            <a:pPr marL="68580" lvl="0" indent="0" rtl="0">
              <a:buNone/>
            </a:pPr>
            <a:endParaRPr lang="es-ES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754" y="875810"/>
            <a:ext cx="1390919" cy="15911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933386" y="4068582"/>
            <a:ext cx="2829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400" dirty="0"/>
              <a:t>Gerencia, Construye y Vende: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858" y="4478248"/>
            <a:ext cx="1708709" cy="15046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203" y="1695758"/>
            <a:ext cx="776570" cy="888969"/>
          </a:xfrm>
          <a:prstGeom prst="rect">
            <a:avLst/>
          </a:prstGeom>
        </p:spPr>
      </p:pic>
      <p:cxnSp>
        <p:nvCxnSpPr>
          <p:cNvPr id="11" name="Conector angular 10"/>
          <p:cNvCxnSpPr/>
          <p:nvPr/>
        </p:nvCxnSpPr>
        <p:spPr>
          <a:xfrm>
            <a:off x="3944773" y="2584727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 rot="18361818">
            <a:off x="4718650" y="2979687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400" dirty="0"/>
              <a:t>Av. Ciudad de Cali</a:t>
            </a:r>
          </a:p>
        </p:txBody>
      </p:sp>
      <p:sp>
        <p:nvSpPr>
          <p:cNvPr id="15" name="Rectángulo 14"/>
          <p:cNvSpPr/>
          <p:nvPr/>
        </p:nvSpPr>
        <p:spPr>
          <a:xfrm rot="2070410">
            <a:off x="3045899" y="4268758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400" dirty="0"/>
              <a:t>Calle 72</a:t>
            </a:r>
          </a:p>
        </p:txBody>
      </p:sp>
      <p:sp>
        <p:nvSpPr>
          <p:cNvPr id="16" name="Rectángulo 15"/>
          <p:cNvSpPr/>
          <p:nvPr/>
        </p:nvSpPr>
        <p:spPr>
          <a:xfrm rot="2070410">
            <a:off x="6284250" y="1138580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400" dirty="0"/>
              <a:t>Calle 80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716" y="5887287"/>
            <a:ext cx="1018729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ción de información general sobre un producto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654_TF03460543.potx" id="{60FE63A2-C1A6-4B9A-813C-CBDFDAA01586}" vid="{F298E29C-6342-45E6-A803-C53CB39DE8B6}"/>
    </a:ext>
  </a:extLst>
</a:theme>
</file>

<file path=ppt/theme/theme2.xml><?xml version="1.0" encoding="utf-8"?>
<a:theme xmlns:a="http://schemas.openxmlformats.org/drawingml/2006/main" name="Tema de Off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información general sobre un producto empresarial</Template>
  <TotalTime>50420</TotalTime>
  <Words>493</Words>
  <Application>Microsoft Office PowerPoint</Application>
  <PresentationFormat>Panorámica</PresentationFormat>
  <Paragraphs>122</Paragraphs>
  <Slides>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2</vt:lpstr>
      <vt:lpstr>Presentación de información general sobre un producto</vt:lpstr>
      <vt:lpstr>   EDIFICIO SCALA 74</vt:lpstr>
      <vt:lpstr>LOCALIZACIÓN</vt:lpstr>
      <vt:lpstr>DESCRIPCIÓN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EDIFICO SCALA 74</dc:title>
  <dc:creator>RUBIANO</dc:creator>
  <cp:lastModifiedBy>Yamidh Moreno Forero</cp:lastModifiedBy>
  <cp:revision>33</cp:revision>
  <cp:lastPrinted>2021-11-20T18:35:31Z</cp:lastPrinted>
  <dcterms:created xsi:type="dcterms:W3CDTF">2019-01-22T16:52:56Z</dcterms:created>
  <dcterms:modified xsi:type="dcterms:W3CDTF">2021-11-22T14:31:31Z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